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15/10/2022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tif"/><Relationship Id="rId2" Type="http://schemas.openxmlformats.org/officeDocument/2006/relationships/hyperlink" Target="https://www.waepd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771565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تهيه نرم افزار محاسبه و ارزيابي كنترل بار پيك ناشي از اجراي روشهاي پاسخگويي بار بر مبناي مشخصات مصرف كننده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/>
                      </a:r>
                      <a:b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</a:b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  <a:hlinkClick r:id="rId2"/>
                        </a:rPr>
                        <a:t>شرکت توزیع نیروی برق آذربایجان غربی</a:t>
                      </a:r>
                      <a:endParaRPr lang="fa-IR" sz="1800" kern="120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  <a:hlinkClick r:id="rId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101</TotalTime>
  <Words>49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6</cp:revision>
  <dcterms:created xsi:type="dcterms:W3CDTF">2022-10-10T06:33:47Z</dcterms:created>
  <dcterms:modified xsi:type="dcterms:W3CDTF">2022-10-15T06:35:11Z</dcterms:modified>
</cp:coreProperties>
</file>